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377E8-C1E3-4033-9AF1-268AEC8C7DD7}" type="datetimeFigureOut">
              <a:rPr lang="es-ES" smtClean="0"/>
              <a:t>06/11/2020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429D-6610-4784-979A-B662256054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889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377E8-C1E3-4033-9AF1-268AEC8C7DD7}" type="datetimeFigureOut">
              <a:rPr lang="es-ES" smtClean="0"/>
              <a:t>06/11/2020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429D-6610-4784-979A-B662256054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6972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377E8-C1E3-4033-9AF1-268AEC8C7DD7}" type="datetimeFigureOut">
              <a:rPr lang="es-ES" smtClean="0"/>
              <a:t>06/11/2020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429D-6610-4784-979A-B662256054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187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377E8-C1E3-4033-9AF1-268AEC8C7DD7}" type="datetimeFigureOut">
              <a:rPr lang="es-ES" smtClean="0"/>
              <a:t>06/11/2020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429D-6610-4784-979A-B662256054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240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377E8-C1E3-4033-9AF1-268AEC8C7DD7}" type="datetimeFigureOut">
              <a:rPr lang="es-ES" smtClean="0"/>
              <a:t>06/11/2020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429D-6610-4784-979A-B662256054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269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377E8-C1E3-4033-9AF1-268AEC8C7DD7}" type="datetimeFigureOut">
              <a:rPr lang="es-ES" smtClean="0"/>
              <a:t>06/11/2020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429D-6610-4784-979A-B662256054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7259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377E8-C1E3-4033-9AF1-268AEC8C7DD7}" type="datetimeFigureOut">
              <a:rPr lang="es-ES" smtClean="0"/>
              <a:t>06/11/2020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429D-6610-4784-979A-B662256054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19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377E8-C1E3-4033-9AF1-268AEC8C7DD7}" type="datetimeFigureOut">
              <a:rPr lang="es-ES" smtClean="0"/>
              <a:t>06/11/2020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429D-6610-4784-979A-B662256054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098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377E8-C1E3-4033-9AF1-268AEC8C7DD7}" type="datetimeFigureOut">
              <a:rPr lang="es-ES" smtClean="0"/>
              <a:t>06/11/2020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429D-6610-4784-979A-B662256054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866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377E8-C1E3-4033-9AF1-268AEC8C7DD7}" type="datetimeFigureOut">
              <a:rPr lang="es-ES" smtClean="0"/>
              <a:t>06/11/2020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429D-6610-4784-979A-B662256054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0411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377E8-C1E3-4033-9AF1-268AEC8C7DD7}" type="datetimeFigureOut">
              <a:rPr lang="es-ES" smtClean="0"/>
              <a:t>06/11/2020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429D-6610-4784-979A-B662256054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910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377E8-C1E3-4033-9AF1-268AEC8C7DD7}" type="datetimeFigureOut">
              <a:rPr lang="es-ES" smtClean="0"/>
              <a:t>06/11/2020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8429D-6610-4784-979A-B662256054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1923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ecif.org/html/fecif_-_La_Federacion_Europea_de_Asesores_e_Intermediarios_Financiero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ecif.org/html/fecif_-_La_Federacion_Europea_de_Asesores_e_Intermediarios_Financiero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fecif.org/html/fecif_-_La_Federacion_Europea_de_Asesores_e_Intermediarios_Financiero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Conclusiones </a:t>
            </a:r>
            <a:r>
              <a:rPr lang="es-ES" sz="2400" dirty="0"/>
              <a:t>de un estudio elaborado por </a:t>
            </a:r>
            <a:r>
              <a:rPr lang="es-ES" sz="2400" b="1" u="sng" dirty="0">
                <a:hlinkClick r:id="rId2"/>
              </a:rPr>
              <a:t>FECIF (Federación Europea de Asesores e Intermediarios Financieros)</a:t>
            </a:r>
            <a:r>
              <a:rPr lang="es-ES" sz="2400" dirty="0"/>
              <a:t> con la colaboración de EFPA España</a:t>
            </a:r>
          </a:p>
        </p:txBody>
      </p:sp>
      <p:pic>
        <p:nvPicPr>
          <p:cNvPr id="3074" name="Picture 2" descr="https://www.efpa.es/docs/mails/Sin%20t%C3%ADtulo-1_SMALL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48694"/>
            <a:ext cx="62484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78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Conclusiones de un estudio elaborado por </a:t>
            </a:r>
            <a:r>
              <a:rPr lang="es-ES" sz="2400" b="1" u="sng" dirty="0">
                <a:hlinkClick r:id="rId2"/>
              </a:rPr>
              <a:t>FECIF (Federación Europea de Asesores e Intermediarios Financieros)</a:t>
            </a:r>
            <a:r>
              <a:rPr lang="es-ES" sz="2400" dirty="0"/>
              <a:t> con la colaboración de EFPA España</a:t>
            </a:r>
          </a:p>
        </p:txBody>
      </p:sp>
      <p:pic>
        <p:nvPicPr>
          <p:cNvPr id="2050" name="Picture 2" descr="https://www.efpa.es/docs/mails/Sin%20t%C3%ADtulo-2_SMALL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106" y="1841803"/>
            <a:ext cx="7526244" cy="4235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666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Conclusiones de un estudio elaborado por </a:t>
            </a:r>
            <a:r>
              <a:rPr lang="es-ES" sz="2400" b="1" u="sng" dirty="0">
                <a:hlinkClick r:id="rId2"/>
              </a:rPr>
              <a:t>FECIF (Federación Europea de Asesores e Intermediarios Financieros)</a:t>
            </a:r>
            <a:r>
              <a:rPr lang="es-ES" sz="2400" dirty="0"/>
              <a:t> con la colaboración de EFPA España</a:t>
            </a:r>
          </a:p>
        </p:txBody>
      </p:sp>
      <p:pic>
        <p:nvPicPr>
          <p:cNvPr id="4098" name="Picture 2" descr="https://www.efpa.es/docs/mails/Sin%20t%C3%ADtulo-3_SMALL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710" y="1725888"/>
            <a:ext cx="7717939" cy="4345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3420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</Words>
  <Application>Microsoft Office PowerPoint</Application>
  <PresentationFormat>Panorámica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Conclusiones de un estudio elaborado por FECIF (Federación Europea de Asesores e Intermediarios Financieros) con la colaboración de EFPA España</vt:lpstr>
      <vt:lpstr>Conclusiones de un estudio elaborado por FECIF (Federación Europea de Asesores e Intermediarios Financieros) con la colaboración de EFPA España</vt:lpstr>
      <vt:lpstr>Conclusiones de un estudio elaborado por FECIF (Federación Europea de Asesores e Intermediarios Financieros) con la colaboración de EFPA España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Conclusiones de un estudio elaborado por FECIF (Federación Europea de Asesores e Intermediarios Financieros) con la colaboración de EFPA España</dc:title>
  <dc:creator>Isabel Ros Molina</dc:creator>
  <cp:lastModifiedBy>Isabel Ros Molina</cp:lastModifiedBy>
  <cp:revision>1</cp:revision>
  <dcterms:created xsi:type="dcterms:W3CDTF">2020-11-06T17:55:11Z</dcterms:created>
  <dcterms:modified xsi:type="dcterms:W3CDTF">2020-11-06T17:59:33Z</dcterms:modified>
</cp:coreProperties>
</file>